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EC2E64-5F1C-46CB-880B-380D84ED170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953B860-30E6-43C7-89D6-56B6E8F01C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9252520" cy="165618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семинар-практикум</a:t>
            </a:r>
            <a:endParaRPr lang="ru-RU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068960"/>
            <a:ext cx="7488832" cy="2160240"/>
          </a:xfrm>
        </p:spPr>
        <p:txBody>
          <a:bodyPr>
            <a:noAutofit/>
          </a:bodyPr>
          <a:lstStyle/>
          <a:p>
            <a:pPr lvl="0" algn="ctr">
              <a:buClr>
                <a:srgbClr val="31B6FD"/>
              </a:buClr>
            </a:pPr>
            <a:r>
              <a:rPr lang="ru-RU" sz="4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«Обмен опытом по взаимодействию с семьями воспитанников»</a:t>
            </a:r>
          </a:p>
          <a:p>
            <a:pPr algn="ctr"/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67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8371656" cy="1800200"/>
          </a:xfrm>
        </p:spPr>
        <p:txBody>
          <a:bodyPr>
            <a:normAutofit fontScale="90000"/>
          </a:bodyPr>
          <a:lstStyle/>
          <a:p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профессиональной компетентности  педагогов ДОУ в вопросах взаимодействия с семьями </a:t>
            </a:r>
            <a:r>
              <a:rPr lang="ru-RU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</a:t>
            </a:r>
            <a:br>
              <a:rPr lang="ru-RU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492896"/>
            <a:ext cx="8208912" cy="3882026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-Уточнить и систематизировать знания педагогов по проблеме взаимодействия с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 с формами и методами конструктивного общения  по взаимодействию с семьями воспитанников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91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320"/>
            <a:ext cx="8394136" cy="625102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практикум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«Проблемы, способы, и методы взаимодействия с родителями»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№23» 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ст. воспитатель  Максимова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О.А.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20173"/>
            <a:ext cx="4248472" cy="225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10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с родителями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собрания, педагогические консультации, конференции,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дверей,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635896" y="1600200"/>
            <a:ext cx="5112568" cy="5257800"/>
          </a:xfrm>
        </p:spPr>
        <p:txBody>
          <a:bodyPr>
            <a:norm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</a:t>
            </a:r>
          </a:p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Информационно-аналитические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социологических срезов,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опросов,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Почтовый ящик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Досуговые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досуги, праздники,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и детей в выставках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Семинары-практикумы, педагогический брифинг, педагогическая гостиная, проведение собраний, консультаций в нетрадиционной форме, игры с педагогическим содержанием, педагогическая библиотека для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Наглядно-информационные: информационно-ознакомительные;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информационно-просветительские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проспекты для родителей, организация дней (недель) открытых дверей, открытых просмотров занятий и других видов деятельности детей. Выпуск газет, организация мини-библиотек</a:t>
            </a:r>
            <a:endPara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081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320"/>
            <a:ext cx="8322128" cy="574696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работы: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«Сотрудничество детского сада и семьи от традиций к инновациям»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№14»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воспитатель Москвитина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P100094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3757930" cy="2817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798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34184" cy="55446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работы: создание проекта «Родительская академия» с помощью интернет ресурса.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МДОБУ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23» 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воспитатель Петухова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О.Н.</a:t>
            </a:r>
            <a:endParaRPr lang="ru-RU" sz="22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3816424" cy="355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62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320"/>
            <a:ext cx="8466144" cy="5818976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 « Детско-родительские проекты одна из форм работы с родителями»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7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музыкальный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Никулина Ю.М.</a:t>
            </a:r>
            <a:endParaRPr lang="ru-RU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0538"/>
            <a:ext cx="3456384" cy="231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83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320"/>
            <a:ext cx="8610160" cy="6035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 класс для родителей: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Как научить ребенка рисовать нетрадиционными материалами»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№32»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воспитатель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Смыкова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Н.В.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388843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190</TotalTime>
  <Words>161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Городской семинар-практикум</vt:lpstr>
      <vt:lpstr>    Цель: Повышение уровня профессиональной компетентности  педагогов ДОУ в вопросах взаимодействия с семьями воспитанников </vt:lpstr>
      <vt:lpstr>Педагогический практикум  «Проблемы, способы, и методы взаимодействия с родителями»                               МДОБУ «Детский сад №23»                                                   ст. воспитатель  Максимова О.А.  </vt:lpstr>
      <vt:lpstr>Формы работы с родителями</vt:lpstr>
      <vt:lpstr>Опыт работы:  «Сотрудничество детского сада и семьи от традиций к инновациям»                                                    МДОБУ «Детский сад №14»                                                                     воспитатель Москвитина И.Г.</vt:lpstr>
      <vt:lpstr> Опыт работы: создание проекта «Родительская академия» с помощью интернет ресурса.                                                                            МДОБУ «Детский сад № 23»                                                                     воспитатель Петухова О.Н.</vt:lpstr>
      <vt:lpstr>Опыт работы: « Детско-родительские проекты одна из форм работы с родителями»                                       МДОБУ «Детский сад № 7»                                                     музыкальный руководитель                              Никулина Ю.М.</vt:lpstr>
      <vt:lpstr>Мастер- класс для родителей: « Как научить ребенка рисовать нетрадиционными материалами»                                           МДОБУ «Детский сад №32»                                                      воспитатель Смыкова Н.В.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семинар-практикум</dc:title>
  <dc:creator>1</dc:creator>
  <cp:lastModifiedBy>Пользователь</cp:lastModifiedBy>
  <cp:revision>13</cp:revision>
  <dcterms:created xsi:type="dcterms:W3CDTF">2022-11-17T05:16:35Z</dcterms:created>
  <dcterms:modified xsi:type="dcterms:W3CDTF">2022-11-29T06:51:10Z</dcterms:modified>
</cp:coreProperties>
</file>